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a1fc661e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a1fc661e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a1fc661e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a1fc661e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a1fc661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a1fc66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a1fc661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a1fc66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a1fc661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9a1fc66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a1fc661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a1fc66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a1fc661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a1fc66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a1fc661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a1fc66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1fc661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1fc66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a1fc661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a1fc66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75" y="1053450"/>
            <a:ext cx="2130874" cy="311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575" y="948300"/>
            <a:ext cx="2130874" cy="31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725" y="0"/>
            <a:ext cx="9233578" cy="52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